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5" r:id="rId3"/>
    <p:sldId id="328" r:id="rId4"/>
    <p:sldId id="329" r:id="rId5"/>
    <p:sldId id="369" r:id="rId6"/>
    <p:sldId id="368" r:id="rId7"/>
    <p:sldId id="342" r:id="rId8"/>
    <p:sldId id="335" r:id="rId9"/>
    <p:sldId id="343" r:id="rId10"/>
    <p:sldId id="364" r:id="rId11"/>
    <p:sldId id="370" r:id="rId12"/>
    <p:sldId id="345" r:id="rId13"/>
    <p:sldId id="346" r:id="rId14"/>
    <p:sldId id="371" r:id="rId15"/>
    <p:sldId id="348" r:id="rId16"/>
    <p:sldId id="349" r:id="rId17"/>
    <p:sldId id="275" r:id="rId1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0" autoAdjust="0"/>
    <p:restoredTop sz="96595" autoAdjust="0"/>
  </p:normalViewPr>
  <p:slideViewPr>
    <p:cSldViewPr>
      <p:cViewPr>
        <p:scale>
          <a:sx n="100" d="100"/>
          <a:sy n="100" d="100"/>
        </p:scale>
        <p:origin x="-14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8" y="0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2C7A7F8C-83DF-4390-B175-150B197F1865}" type="datetimeFigureOut">
              <a:rPr lang="de-DE" smtClean="0"/>
              <a:pPr/>
              <a:t>12.06.2018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" y="9430094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43A8D0EC-4D2F-410F-910E-2764FF8E73F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9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8" y="0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E9E4AA40-83A7-4487-86F6-4D2A595963CE}" type="datetimeFigureOut">
              <a:rPr lang="de-DE" smtClean="0"/>
              <a:pPr/>
              <a:t>12.06.2018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5" y="9430094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8" y="9430094"/>
            <a:ext cx="2945659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C50A6BA1-5920-4045-AD4B-ED1A47E9695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90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A6BA1-5920-4045-AD4B-ED1A47E96958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06613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88125" y="6381750"/>
            <a:ext cx="1944688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FFB30-5522-4707-B350-084D66302D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1556792"/>
            <a:ext cx="9144000" cy="99392"/>
          </a:xfrm>
          <a:prstGeom prst="rect">
            <a:avLst/>
          </a:prstGeom>
          <a:solidFill>
            <a:srgbClr val="CC0000">
              <a:alpha val="76863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251520" y="6423139"/>
            <a:ext cx="5616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de-DE" sz="10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Jugendaustausch </a:t>
            </a:r>
            <a:r>
              <a:rPr lang="de-DE" sz="1000" b="0" dirty="0" smtClean="0">
                <a:latin typeface="Arial" pitchFamily="34" charset="0"/>
                <a:cs typeface="Arial" pitchFamily="34" charset="0"/>
              </a:rPr>
              <a:t>– Hans Stein, Vorsitzender Gemeindepartnerschaftsverein</a:t>
            </a:r>
            <a:endParaRPr lang="de-DE" sz="1000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6264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8313" y="1844675"/>
            <a:ext cx="849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555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 smtClean="0"/>
              <a:t>Anlass - Name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9BE870-DD85-44C5-B888-B0DA4D1C23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8068"/>
            <a:ext cx="8911183" cy="124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5292080" y="63000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Gemeindezentrum, 14.06.2018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67544" y="1772816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 East – Jugendaustausch mit Krzanowice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Hans Stein, Vorsitzender Gemeindepartnerschaftsverein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84497"/>
            <a:ext cx="4967752" cy="372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1266" name="Picture 2" descr="E:\a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208912" cy="376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Marktplatz (Ring) Krzanowice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2290" name="Picture 2" descr="E:\a13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347432" cy="446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572000" y="389200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Dom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Kultury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Kulturhaus Krzanowice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3314" name="Picture 2" descr="E:\a1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347256" cy="44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572000" y="389200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Ortsdurchfahrt Krzanowice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4338" name="Picture 2" descr="E:\a20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523995" cy="33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Sportgelände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5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5362" name="Picture 2" descr="E:\a33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Kirche mit Ortsschild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6386" name="Picture 2" descr="E:\Auschwit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3105"/>
            <a:ext cx="3991298" cy="29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Auschwitz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993792" cy="399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57115" y="562059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Auschwitz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27784" y="357301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Programm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3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4687152" cy="3749722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1">
                <a:alpha val="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683568" y="476672"/>
            <a:ext cx="7408333" cy="345069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Vielen Dank für Ihre Aufmerksamkeit!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364088" y="6093296"/>
            <a:ext cx="86409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7728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02332" y="194586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E:\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7482"/>
            <a:ext cx="52006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1805" y="55777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Ortsansicht mit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irche St. Wenzel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8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4098" name="Picture 2" descr="E:\1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4824"/>
            <a:ext cx="5124624" cy="38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13832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Begrüßung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67544" y="177281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8435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64529" y="58679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Krakau Marktplatz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E:\24a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09" y="1766249"/>
            <a:ext cx="5385350" cy="403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146" name="Picture 2" descr="E:\2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535704" cy="340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91380" y="54359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Marin Kirche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67544" y="1772816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E:\24aaaa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24" y="1772816"/>
            <a:ext cx="5183776" cy="38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Breslau Rathaus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8194" name="Picture 2" descr="E: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65241" cy="379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Schule Krzanowice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9218" name="Picture 2" descr="E:\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399800" cy="40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Schulleitung, Dr. Kornelia Lach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FFB30-5522-4707-B350-084D66302D9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42" name="Picture 2" descr="E:\a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3579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Rathaus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6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Bildschirmpräsentation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Steffi</dc:creator>
  <cp:lastModifiedBy>Stefanie Vering</cp:lastModifiedBy>
  <cp:revision>566</cp:revision>
  <cp:lastPrinted>2018-03-27T11:57:41Z</cp:lastPrinted>
  <dcterms:created xsi:type="dcterms:W3CDTF">2013-08-08T14:32:06Z</dcterms:created>
  <dcterms:modified xsi:type="dcterms:W3CDTF">2018-06-12T13:34:38Z</dcterms:modified>
</cp:coreProperties>
</file>